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895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6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956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864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730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054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62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60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8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59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976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FB88C-5C25-46ED-99E1-1A88A21D3BB7}" type="datetimeFigureOut">
              <a:rPr lang="da-DK" smtClean="0"/>
              <a:t>17-12-2012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898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5004048" y="4721076"/>
            <a:ext cx="392168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dirty="0" smtClean="0"/>
              <a:t>1. I det </a:t>
            </a:r>
            <a:r>
              <a:rPr lang="da-DK" dirty="0"/>
              <a:t>spæde morgengry, </a:t>
            </a:r>
          </a:p>
          <a:p>
            <a:r>
              <a:rPr lang="da-DK" dirty="0" err="1"/>
              <a:t>bli'r</a:t>
            </a:r>
            <a:r>
              <a:rPr lang="da-DK" dirty="0"/>
              <a:t> natten </a:t>
            </a:r>
            <a:r>
              <a:rPr lang="da-DK" dirty="0" err="1"/>
              <a:t>pluds'lig</a:t>
            </a:r>
            <a:r>
              <a:rPr lang="da-DK" dirty="0"/>
              <a:t> bleg, </a:t>
            </a:r>
          </a:p>
          <a:p>
            <a:r>
              <a:rPr lang="da-DK" dirty="0"/>
              <a:t>underet er sket på ny, lyset er på vej. </a:t>
            </a:r>
          </a:p>
          <a:p>
            <a:r>
              <a:rPr lang="da-DK" i="1" dirty="0"/>
              <a:t>Den smukke jomfru morgenstund </a:t>
            </a:r>
            <a:endParaRPr lang="da-DK" dirty="0"/>
          </a:p>
          <a:p>
            <a:r>
              <a:rPr lang="da-DK" i="1" dirty="0"/>
              <a:t>danser let omkring, </a:t>
            </a:r>
            <a:endParaRPr lang="da-DK" dirty="0"/>
          </a:p>
          <a:p>
            <a:r>
              <a:rPr lang="da-DK" i="1" dirty="0"/>
              <a:t>slukker stjerner med sin mund, </a:t>
            </a:r>
            <a:endParaRPr lang="da-DK" dirty="0"/>
          </a:p>
          <a:p>
            <a:r>
              <a:rPr lang="da-DK" i="1" dirty="0"/>
              <a:t>dagen står på spring</a:t>
            </a:r>
            <a:r>
              <a:rPr lang="da-DK" i="1" dirty="0" smtClean="0"/>
              <a:t>.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684213" y="188913"/>
            <a:ext cx="73437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b="1" dirty="0" smtClean="0"/>
              <a:t>I det spæde morgengry 			</a:t>
            </a:r>
            <a:r>
              <a:rPr lang="da-DK" i="1" dirty="0" smtClean="0"/>
              <a:t>Tekst – Claus </a:t>
            </a:r>
            <a:r>
              <a:rPr lang="da-DK" i="1" dirty="0" err="1" smtClean="0"/>
              <a:t>Flygare</a:t>
            </a:r>
            <a:endParaRPr lang="da-DK" b="1" i="1" dirty="0"/>
          </a:p>
          <a:p>
            <a:pPr eaLnBrk="1" hangingPunct="1">
              <a:spcBef>
                <a:spcPct val="50000"/>
              </a:spcBef>
            </a:pPr>
            <a:endParaRPr lang="da-DK" b="1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004048" y="4581128"/>
            <a:ext cx="3931247" cy="21602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 dirty="0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/>
              <a:t>1 af 3</a:t>
            </a:r>
          </a:p>
        </p:txBody>
      </p:sp>
      <p:pic>
        <p:nvPicPr>
          <p:cNvPr id="1026" name="Picture 2" descr="http://fluefiskersiden.dk/log/media/bars%C3%B8/bars%C3%B8_20_10_2007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97" y="1556792"/>
            <a:ext cx="480305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39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5378353" y="4178111"/>
            <a:ext cx="4594247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r>
              <a:rPr lang="da-DK" dirty="0"/>
              <a:t>2</a:t>
            </a:r>
            <a:r>
              <a:rPr lang="da-DK" dirty="0" smtClean="0"/>
              <a:t>. Solen </a:t>
            </a:r>
            <a:r>
              <a:rPr lang="da-DK" dirty="0"/>
              <a:t>smiler morgenkåd, </a:t>
            </a:r>
            <a:endParaRPr lang="da-DK" dirty="0" smtClean="0"/>
          </a:p>
          <a:p>
            <a:r>
              <a:rPr lang="da-DK" dirty="0" smtClean="0"/>
              <a:t>og </a:t>
            </a:r>
            <a:r>
              <a:rPr lang="da-DK" dirty="0"/>
              <a:t>fuglen synger glad, </a:t>
            </a:r>
          </a:p>
          <a:p>
            <a:r>
              <a:rPr lang="da-DK" dirty="0"/>
              <a:t>marken damper og er våd </a:t>
            </a:r>
            <a:endParaRPr lang="da-DK" dirty="0" smtClean="0"/>
          </a:p>
          <a:p>
            <a:r>
              <a:rPr lang="da-DK" dirty="0" smtClean="0"/>
              <a:t>af </a:t>
            </a:r>
            <a:r>
              <a:rPr lang="da-DK" dirty="0"/>
              <a:t>duggens morgenbad. </a:t>
            </a:r>
          </a:p>
          <a:p>
            <a:r>
              <a:rPr lang="da-DK" i="1" dirty="0"/>
              <a:t>Den smukke jomfru morgenstund </a:t>
            </a:r>
            <a:endParaRPr lang="da-DK" dirty="0"/>
          </a:p>
          <a:p>
            <a:r>
              <a:rPr lang="da-DK" i="1" dirty="0"/>
              <a:t>danser let omkring, </a:t>
            </a:r>
            <a:endParaRPr lang="da-DK" dirty="0"/>
          </a:p>
          <a:p>
            <a:r>
              <a:rPr lang="da-DK" i="1" dirty="0"/>
              <a:t>slukker stjerner med sin mund, </a:t>
            </a:r>
            <a:endParaRPr lang="da-DK" dirty="0"/>
          </a:p>
          <a:p>
            <a:r>
              <a:rPr lang="da-DK" i="1" dirty="0"/>
              <a:t>dagen står på spring.</a:t>
            </a:r>
            <a:r>
              <a:rPr lang="da-DK" dirty="0"/>
              <a:t/>
            </a:r>
            <a:br>
              <a:rPr lang="da-DK" dirty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220072" y="4178110"/>
            <a:ext cx="3673102" cy="25632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2 </a:t>
            </a:r>
            <a:r>
              <a:rPr lang="da-DK" dirty="0"/>
              <a:t>af 3</a:t>
            </a:r>
          </a:p>
        </p:txBody>
      </p:sp>
      <p:pic>
        <p:nvPicPr>
          <p:cNvPr id="2" name="Picture 2" descr="http://www.sisterbonde.dk/wp-content/uploads/2009/06/photobysisterbondemorgen05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57" y="584151"/>
            <a:ext cx="4896544" cy="56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colourbox.dk/preview/2633678-432702-mark-med-halmballer-mod-bud-solen-paa-den-blaa-himm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192" y="398572"/>
            <a:ext cx="2344284" cy="352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89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413604" y="3825790"/>
            <a:ext cx="3479571" cy="2880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3 </a:t>
            </a:r>
            <a:r>
              <a:rPr lang="da-DK" dirty="0"/>
              <a:t>af 3</a:t>
            </a:r>
          </a:p>
        </p:txBody>
      </p:sp>
      <p:sp>
        <p:nvSpPr>
          <p:cNvPr id="3" name="Rektangel 2"/>
          <p:cNvSpPr/>
          <p:nvPr/>
        </p:nvSpPr>
        <p:spPr>
          <a:xfrm>
            <a:off x="5413604" y="3933056"/>
            <a:ext cx="34795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da-DK" dirty="0">
                <a:latin typeface="Arial" pitchFamily="34" charset="0"/>
                <a:cs typeface="Arial" pitchFamily="34" charset="0"/>
              </a:rPr>
              <a:t>Mørkets tanker flygter sky, </a:t>
            </a: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r>
              <a:rPr lang="da-DK" dirty="0" smtClean="0">
                <a:latin typeface="Arial" pitchFamily="34" charset="0"/>
                <a:cs typeface="Arial" pitchFamily="34" charset="0"/>
              </a:rPr>
              <a:t>mens </a:t>
            </a:r>
            <a:r>
              <a:rPr lang="da-DK" dirty="0">
                <a:latin typeface="Arial" pitchFamily="34" charset="0"/>
                <a:cs typeface="Arial" pitchFamily="34" charset="0"/>
              </a:rPr>
              <a:t>lyset vokser blidt, </a:t>
            </a:r>
          </a:p>
          <a:p>
            <a:r>
              <a:rPr lang="da-DK" dirty="0">
                <a:latin typeface="Arial" pitchFamily="34" charset="0"/>
                <a:cs typeface="Arial" pitchFamily="34" charset="0"/>
              </a:rPr>
              <a:t>tanken føles frisk og ny, </a:t>
            </a: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r>
              <a:rPr lang="da-DK" dirty="0" smtClean="0">
                <a:latin typeface="Arial" pitchFamily="34" charset="0"/>
                <a:cs typeface="Arial" pitchFamily="34" charset="0"/>
              </a:rPr>
              <a:t>man </a:t>
            </a:r>
            <a:r>
              <a:rPr lang="da-DK" dirty="0">
                <a:latin typeface="Arial" pitchFamily="34" charset="0"/>
                <a:cs typeface="Arial" pitchFamily="34" charset="0"/>
              </a:rPr>
              <a:t>glemmer man har lidt</a:t>
            </a:r>
            <a:r>
              <a:rPr lang="da-D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da-DK" i="1" dirty="0"/>
              <a:t>Den smukke jomfru morgenstund </a:t>
            </a:r>
            <a:endParaRPr lang="da-DK" dirty="0"/>
          </a:p>
          <a:p>
            <a:r>
              <a:rPr lang="da-DK" i="1" dirty="0"/>
              <a:t>danser let omkring, </a:t>
            </a:r>
            <a:endParaRPr lang="da-DK" dirty="0"/>
          </a:p>
          <a:p>
            <a:r>
              <a:rPr lang="da-DK" i="1" dirty="0"/>
              <a:t>slukker stjerner med sin mund, </a:t>
            </a:r>
            <a:endParaRPr lang="da-DK" dirty="0"/>
          </a:p>
          <a:p>
            <a:r>
              <a:rPr lang="da-DK" i="1" dirty="0"/>
              <a:t>dagen står på spring.</a:t>
            </a:r>
            <a:r>
              <a:rPr lang="da-DK" dirty="0" smtClean="0"/>
              <a:t> </a:t>
            </a:r>
            <a:endParaRPr lang="da-DK" dirty="0">
              <a:effectLst/>
            </a:endParaRPr>
          </a:p>
        </p:txBody>
      </p:sp>
      <p:pic>
        <p:nvPicPr>
          <p:cNvPr id="2" name="Picture 2" descr="http://82.143.209.25/bnpraesto/images/morgen_aften2005/281005%20morgenstund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74" y="1411632"/>
            <a:ext cx="4946060" cy="370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www.dyrehavensmarathonhold.dk/Kopi%20af%20PB200415(2).bmp-for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03" y="676675"/>
            <a:ext cx="3479571" cy="260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89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137</Words>
  <Application>Microsoft Office PowerPoint</Application>
  <PresentationFormat>Skærmshow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PowerPoint-præsentation</vt:lpstr>
      <vt:lpstr>PowerPoint-præsentation</vt:lpstr>
      <vt:lpstr>PowerPoint-præsentation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Liv Bodil Beckmann Laurberg</dc:creator>
  <cp:lastModifiedBy>Jan Christiansen</cp:lastModifiedBy>
  <cp:revision>7</cp:revision>
  <dcterms:created xsi:type="dcterms:W3CDTF">2012-12-14T12:18:43Z</dcterms:created>
  <dcterms:modified xsi:type="dcterms:W3CDTF">2012-12-17T07:48:31Z</dcterms:modified>
</cp:coreProperties>
</file>